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9906000" cy="6858000" type="A4"/>
  <p:notesSz cx="9144000" cy="6858000"/>
  <p:defaultTextStyle>
    <a:defPPr>
      <a:defRPr lang="zh-CN"/>
    </a:defPPr>
    <a:lvl1pPr marL="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1pPr>
    <a:lvl2pPr marL="47882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2pPr>
    <a:lvl3pPr marL="957644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3pPr>
    <a:lvl4pPr marL="1436465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4pPr>
    <a:lvl5pPr marL="1915286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5pPr>
    <a:lvl6pPr marL="2394107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6pPr>
    <a:lvl7pPr marL="2872929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7pPr>
    <a:lvl8pPr marL="335175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8pPr>
    <a:lvl9pPr marL="383057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68" d="100"/>
          <a:sy n="168" d="100"/>
        </p:scale>
        <p:origin x="1080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787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F2F1B-AE91-47A4-93F5-6C589982C11F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71607-B771-4795-B6AC-AD06A4679A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99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ckgroundIm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84" y="0"/>
            <a:ext cx="9621632" cy="6858000"/>
          </a:xfrm>
          <a:prstGeom prst="rect">
            <a:avLst/>
          </a:prstGeom>
        </p:spPr>
      </p:pic>
      <p:sp>
        <p:nvSpPr>
          <p:cNvPr id="9" name="userName"/>
          <p:cNvSpPr txBox="1"/>
          <p:nvPr/>
        </p:nvSpPr>
        <p:spPr>
          <a:xfrm>
            <a:off x="879186" y="4375116"/>
            <a:ext cx="20179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spc="3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梦真</a:t>
            </a:r>
            <a:endParaRPr lang="zh-CN" altLang="en-US" sz="2200" spc="3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serialNum"/>
          <p:cNvSpPr txBox="1"/>
          <p:nvPr/>
        </p:nvSpPr>
        <p:spPr>
          <a:xfrm>
            <a:off x="6717481" y="2286944"/>
            <a:ext cx="2569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BISA-100110199011101010</a:t>
            </a:r>
            <a:endParaRPr lang="zh-CN" altLang="en-US" sz="1200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" name="issueTime"/>
          <p:cNvSpPr txBox="1"/>
          <p:nvPr/>
        </p:nvSpPr>
        <p:spPr>
          <a:xfrm>
            <a:off x="2938698" y="5707572"/>
            <a:ext cx="141814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kern="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2019.11.25</a:t>
            </a:r>
            <a:endParaRPr lang="zh-CN" altLang="en-US" sz="1300" b="1" kern="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certificateIm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18" y="2952750"/>
            <a:ext cx="1106284" cy="1422366"/>
          </a:xfrm>
          <a:prstGeom prst="rect">
            <a:avLst/>
          </a:prstGeom>
        </p:spPr>
      </p:pic>
      <p:pic>
        <p:nvPicPr>
          <p:cNvPr id="4" name="qrCod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18" y="5207644"/>
            <a:ext cx="792316" cy="79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2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165</TotalTime>
  <Words>4</Words>
  <Application>Microsoft Office PowerPoint</Application>
  <PresentationFormat>A4 纸张(210x297 毫米)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 Unicode MS</vt:lpstr>
      <vt:lpstr>黑体</vt:lpstr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liang</dc:creator>
  <cp:lastModifiedBy>wong weiqin</cp:lastModifiedBy>
  <cp:revision>33</cp:revision>
  <dcterms:created xsi:type="dcterms:W3CDTF">2019-10-25T03:43:58Z</dcterms:created>
  <dcterms:modified xsi:type="dcterms:W3CDTF">2020-05-06T10:03:31Z</dcterms:modified>
</cp:coreProperties>
</file>

<file path=docProps/thumbnail.jpeg>
</file>